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55EB8-7EB1-4BF7-9706-E3D91595E0E3}" v="5" dt="2022-09-15T14:53:53.44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9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51855EB8-7EB1-4BF7-9706-E3D91595E0E3}"/>
    <pc:docChg chg="custSel modSld modMainMaster">
      <pc:chgData name="Kümmerle, Markus" userId="edb588ad-b118-44cb-93b6-335b967c9009" providerId="ADAL" clId="{51855EB8-7EB1-4BF7-9706-E3D91595E0E3}" dt="2022-09-15T15:59:11.431" v="93" actId="20577"/>
      <pc:docMkLst>
        <pc:docMk/>
      </pc:docMkLst>
      <pc:sldChg chg="addSp delSp modSp mod">
        <pc:chgData name="Kümmerle, Markus" userId="edb588ad-b118-44cb-93b6-335b967c9009" providerId="ADAL" clId="{51855EB8-7EB1-4BF7-9706-E3D91595E0E3}" dt="2022-09-15T13:58:47.079" v="4" actId="1076"/>
        <pc:sldMkLst>
          <pc:docMk/>
          <pc:sldMk cId="3888384040" sldId="474"/>
        </pc:sldMkLst>
        <pc:spChg chg="del">
          <ac:chgData name="Kümmerle, Markus" userId="edb588ad-b118-44cb-93b6-335b967c9009" providerId="ADAL" clId="{51855EB8-7EB1-4BF7-9706-E3D91595E0E3}" dt="2022-09-15T13:58:30.719" v="0" actId="478"/>
          <ac:spMkLst>
            <pc:docMk/>
            <pc:sldMk cId="3888384040" sldId="474"/>
            <ac:spMk id="18" creationId="{2C0C6119-263A-449E-8F4A-DC5D962180D9}"/>
          </ac:spMkLst>
        </pc:spChg>
        <pc:spChg chg="del">
          <ac:chgData name="Kümmerle, Markus" userId="edb588ad-b118-44cb-93b6-335b967c9009" providerId="ADAL" clId="{51855EB8-7EB1-4BF7-9706-E3D91595E0E3}" dt="2022-09-15T13:58:30.719" v="0" actId="478"/>
          <ac:spMkLst>
            <pc:docMk/>
            <pc:sldMk cId="3888384040" sldId="474"/>
            <ac:spMk id="21" creationId="{73CCF7B6-A4BD-4216-A673-7C2A504A1487}"/>
          </ac:spMkLst>
        </pc:spChg>
        <pc:picChg chg="add mod">
          <ac:chgData name="Kümmerle, Markus" userId="edb588ad-b118-44cb-93b6-335b967c9009" providerId="ADAL" clId="{51855EB8-7EB1-4BF7-9706-E3D91595E0E3}" dt="2022-09-15T13:58:47.079" v="4" actId="1076"/>
          <ac:picMkLst>
            <pc:docMk/>
            <pc:sldMk cId="3888384040" sldId="474"/>
            <ac:picMk id="22" creationId="{77237022-EE65-4386-BA08-1E346446B16E}"/>
          </ac:picMkLst>
        </pc:picChg>
      </pc:sldChg>
      <pc:sldChg chg="addSp delSp modSp mod">
        <pc:chgData name="Kümmerle, Markus" userId="edb588ad-b118-44cb-93b6-335b967c9009" providerId="ADAL" clId="{51855EB8-7EB1-4BF7-9706-E3D91595E0E3}" dt="2022-09-15T14:00:32.895" v="17" actId="1076"/>
        <pc:sldMkLst>
          <pc:docMk/>
          <pc:sldMk cId="3979989977" sldId="944"/>
        </pc:sldMkLst>
        <pc:picChg chg="add mod">
          <ac:chgData name="Kümmerle, Markus" userId="edb588ad-b118-44cb-93b6-335b967c9009" providerId="ADAL" clId="{51855EB8-7EB1-4BF7-9706-E3D91595E0E3}" dt="2022-09-15T14:00:32.895" v="17" actId="1076"/>
          <ac:picMkLst>
            <pc:docMk/>
            <pc:sldMk cId="3979989977" sldId="944"/>
            <ac:picMk id="3" creationId="{7072E4F5-C39E-4EB9-AD2F-326DD2A2F508}"/>
          </ac:picMkLst>
        </pc:picChg>
        <pc:picChg chg="del">
          <ac:chgData name="Kümmerle, Markus" userId="edb588ad-b118-44cb-93b6-335b967c9009" providerId="ADAL" clId="{51855EB8-7EB1-4BF7-9706-E3D91595E0E3}" dt="2022-09-15T14:00:23.837" v="15" actId="478"/>
          <ac:picMkLst>
            <pc:docMk/>
            <pc:sldMk cId="3979989977" sldId="944"/>
            <ac:picMk id="6" creationId="{2959DBD4-ADF9-460B-B8FD-37C84185BA2A}"/>
          </ac:picMkLst>
        </pc:picChg>
      </pc:sldChg>
      <pc:sldChg chg="delSp mod">
        <pc:chgData name="Kümmerle, Markus" userId="edb588ad-b118-44cb-93b6-335b967c9009" providerId="ADAL" clId="{51855EB8-7EB1-4BF7-9706-E3D91595E0E3}" dt="2022-09-15T13:59:49.025" v="10" actId="478"/>
        <pc:sldMkLst>
          <pc:docMk/>
          <pc:sldMk cId="2299967801" sldId="2047"/>
        </pc:sldMkLst>
        <pc:picChg chg="del">
          <ac:chgData name="Kümmerle, Markus" userId="edb588ad-b118-44cb-93b6-335b967c9009" providerId="ADAL" clId="{51855EB8-7EB1-4BF7-9706-E3D91595E0E3}" dt="2022-09-15T13:59:49.025" v="10" actId="478"/>
          <ac:picMkLst>
            <pc:docMk/>
            <pc:sldMk cId="2299967801" sldId="2047"/>
            <ac:picMk id="114" creationId="{F45B3CE0-A2F2-4BEE-801E-6E21B5FA5B84}"/>
          </ac:picMkLst>
        </pc:picChg>
      </pc:sldChg>
      <pc:sldChg chg="addSp delSp modSp mod">
        <pc:chgData name="Kümmerle, Markus" userId="edb588ad-b118-44cb-93b6-335b967c9009" providerId="ADAL" clId="{51855EB8-7EB1-4BF7-9706-E3D91595E0E3}" dt="2022-09-15T15:55:21.153" v="88" actId="1038"/>
        <pc:sldMkLst>
          <pc:docMk/>
          <pc:sldMk cId="1609124706" sldId="2049"/>
        </pc:sldMkLst>
        <pc:picChg chg="mod">
          <ac:chgData name="Kümmerle, Markus" userId="edb588ad-b118-44cb-93b6-335b967c9009" providerId="ADAL" clId="{51855EB8-7EB1-4BF7-9706-E3D91595E0E3}" dt="2022-09-15T14:56:52.645" v="40" actId="12789"/>
          <ac:picMkLst>
            <pc:docMk/>
            <pc:sldMk cId="1609124706" sldId="2049"/>
            <ac:picMk id="6" creationId="{E801FD9D-36B2-4E40-B027-4CB85035AA9C}"/>
          </ac:picMkLst>
        </pc:picChg>
        <pc:picChg chg="mod">
          <ac:chgData name="Kümmerle, Markus" userId="edb588ad-b118-44cb-93b6-335b967c9009" providerId="ADAL" clId="{51855EB8-7EB1-4BF7-9706-E3D91595E0E3}" dt="2022-09-15T15:54:39.546" v="45" actId="408"/>
          <ac:picMkLst>
            <pc:docMk/>
            <pc:sldMk cId="1609124706" sldId="2049"/>
            <ac:picMk id="9" creationId="{5BCA16A2-D997-4798-9DA5-F79048E137FE}"/>
          </ac:picMkLst>
        </pc:picChg>
        <pc:picChg chg="mod">
          <ac:chgData name="Kümmerle, Markus" userId="edb588ad-b118-44cb-93b6-335b967c9009" providerId="ADAL" clId="{51855EB8-7EB1-4BF7-9706-E3D91595E0E3}" dt="2022-09-15T15:55:21.153" v="88" actId="1038"/>
          <ac:picMkLst>
            <pc:docMk/>
            <pc:sldMk cId="1609124706" sldId="2049"/>
            <ac:picMk id="10" creationId="{CA29AE2B-3A81-4E25-9A14-7D592817984B}"/>
          </ac:picMkLst>
        </pc:picChg>
        <pc:picChg chg="mod">
          <ac:chgData name="Kümmerle, Markus" userId="edb588ad-b118-44cb-93b6-335b967c9009" providerId="ADAL" clId="{51855EB8-7EB1-4BF7-9706-E3D91595E0E3}" dt="2022-09-15T14:56:52.645" v="40" actId="12789"/>
          <ac:picMkLst>
            <pc:docMk/>
            <pc:sldMk cId="1609124706" sldId="2049"/>
            <ac:picMk id="11" creationId="{897567D8-9C10-40E0-847D-E55A4C90178D}"/>
          </ac:picMkLst>
        </pc:picChg>
        <pc:picChg chg="mod">
          <ac:chgData name="Kümmerle, Markus" userId="edb588ad-b118-44cb-93b6-335b967c9009" providerId="ADAL" clId="{51855EB8-7EB1-4BF7-9706-E3D91595E0E3}" dt="2022-09-15T14:56:52.645" v="40" actId="12789"/>
          <ac:picMkLst>
            <pc:docMk/>
            <pc:sldMk cId="1609124706" sldId="2049"/>
            <ac:picMk id="12" creationId="{08C621FC-DC50-4B73-A9EB-23E1EA12C64D}"/>
          </ac:picMkLst>
        </pc:picChg>
        <pc:picChg chg="add mod">
          <ac:chgData name="Kümmerle, Markus" userId="edb588ad-b118-44cb-93b6-335b967c9009" providerId="ADAL" clId="{51855EB8-7EB1-4BF7-9706-E3D91595E0E3}" dt="2022-09-15T15:54:34.412" v="44" actId="12789"/>
          <ac:picMkLst>
            <pc:docMk/>
            <pc:sldMk cId="1609124706" sldId="2049"/>
            <ac:picMk id="13" creationId="{F18E428A-ABE5-4B32-ABDA-DC640A561A52}"/>
          </ac:picMkLst>
        </pc:picChg>
        <pc:picChg chg="mod">
          <ac:chgData name="Kümmerle, Markus" userId="edb588ad-b118-44cb-93b6-335b967c9009" providerId="ADAL" clId="{51855EB8-7EB1-4BF7-9706-E3D91595E0E3}" dt="2022-09-15T14:56:52.645" v="40" actId="12789"/>
          <ac:picMkLst>
            <pc:docMk/>
            <pc:sldMk cId="1609124706" sldId="2049"/>
            <ac:picMk id="15" creationId="{C96A23AD-90E9-4DB1-9250-AF41B60BA2A4}"/>
          </ac:picMkLst>
        </pc:picChg>
        <pc:picChg chg="add mod">
          <ac:chgData name="Kümmerle, Markus" userId="edb588ad-b118-44cb-93b6-335b967c9009" providerId="ADAL" clId="{51855EB8-7EB1-4BF7-9706-E3D91595E0E3}" dt="2022-09-15T15:53:40.793" v="42" actId="1076"/>
          <ac:picMkLst>
            <pc:docMk/>
            <pc:sldMk cId="1609124706" sldId="2049"/>
            <ac:picMk id="18" creationId="{533F0E4B-8356-4717-B86E-E2CAFD497C7E}"/>
          </ac:picMkLst>
        </pc:picChg>
        <pc:picChg chg="mod">
          <ac:chgData name="Kümmerle, Markus" userId="edb588ad-b118-44cb-93b6-335b967c9009" providerId="ADAL" clId="{51855EB8-7EB1-4BF7-9706-E3D91595E0E3}" dt="2022-09-15T15:55:02.379" v="59" actId="1037"/>
          <ac:picMkLst>
            <pc:docMk/>
            <pc:sldMk cId="1609124706" sldId="2049"/>
            <ac:picMk id="20" creationId="{00278130-6A13-4C98-8848-0032F0E95D5B}"/>
          </ac:picMkLst>
        </pc:picChg>
        <pc:picChg chg="del">
          <ac:chgData name="Kümmerle, Markus" userId="edb588ad-b118-44cb-93b6-335b967c9009" providerId="ADAL" clId="{51855EB8-7EB1-4BF7-9706-E3D91595E0E3}" dt="2022-09-15T14:54:18.537" v="26" actId="478"/>
          <ac:picMkLst>
            <pc:docMk/>
            <pc:sldMk cId="1609124706" sldId="2049"/>
            <ac:picMk id="21" creationId="{B1652846-1C76-48F1-9096-F77A41D04474}"/>
          </ac:picMkLst>
        </pc:picChg>
        <pc:picChg chg="mod">
          <ac:chgData name="Kümmerle, Markus" userId="edb588ad-b118-44cb-93b6-335b967c9009" providerId="ADAL" clId="{51855EB8-7EB1-4BF7-9706-E3D91595E0E3}" dt="2022-09-15T15:55:11.632" v="71" actId="1038"/>
          <ac:picMkLst>
            <pc:docMk/>
            <pc:sldMk cId="1609124706" sldId="2049"/>
            <ac:picMk id="22" creationId="{AB203166-E2F2-45EB-A292-23761997F2CB}"/>
          </ac:picMkLst>
        </pc:picChg>
        <pc:picChg chg="mod">
          <ac:chgData name="Kümmerle, Markus" userId="edb588ad-b118-44cb-93b6-335b967c9009" providerId="ADAL" clId="{51855EB8-7EB1-4BF7-9706-E3D91595E0E3}" dt="2022-09-15T14:56:52.645" v="40" actId="12789"/>
          <ac:picMkLst>
            <pc:docMk/>
            <pc:sldMk cId="1609124706" sldId="2049"/>
            <ac:picMk id="26" creationId="{335E88DA-64F5-4BCD-AD7E-4709B2A07350}"/>
          </ac:picMkLst>
        </pc:picChg>
        <pc:picChg chg="mod">
          <ac:chgData name="Kümmerle, Markus" userId="edb588ad-b118-44cb-93b6-335b967c9009" providerId="ADAL" clId="{51855EB8-7EB1-4BF7-9706-E3D91595E0E3}" dt="2022-09-15T15:55:14.539" v="78" actId="1038"/>
          <ac:picMkLst>
            <pc:docMk/>
            <pc:sldMk cId="1609124706" sldId="2049"/>
            <ac:picMk id="27" creationId="{77138097-FEBD-4AE6-BF7E-2E57C5575FCB}"/>
          </ac:picMkLst>
        </pc:picChg>
        <pc:picChg chg="mod">
          <ac:chgData name="Kümmerle, Markus" userId="edb588ad-b118-44cb-93b6-335b967c9009" providerId="ADAL" clId="{51855EB8-7EB1-4BF7-9706-E3D91595E0E3}" dt="2022-09-15T14:56:52.645" v="40" actId="12789"/>
          <ac:picMkLst>
            <pc:docMk/>
            <pc:sldMk cId="1609124706" sldId="2049"/>
            <ac:picMk id="31" creationId="{3683C14C-26D6-42D3-95D4-726159965F25}"/>
          </ac:picMkLst>
        </pc:picChg>
        <pc:picChg chg="mod">
          <ac:chgData name="Kümmerle, Markus" userId="edb588ad-b118-44cb-93b6-335b967c9009" providerId="ADAL" clId="{51855EB8-7EB1-4BF7-9706-E3D91595E0E3}" dt="2022-09-15T15:54:59.011" v="51" actId="1037"/>
          <ac:picMkLst>
            <pc:docMk/>
            <pc:sldMk cId="1609124706" sldId="2049"/>
            <ac:picMk id="34" creationId="{353AFCB8-FB38-4AAE-939F-016AB8747C08}"/>
          </ac:picMkLst>
        </pc:picChg>
        <pc:picChg chg="mod">
          <ac:chgData name="Kümmerle, Markus" userId="edb588ad-b118-44cb-93b6-335b967c9009" providerId="ADAL" clId="{51855EB8-7EB1-4BF7-9706-E3D91595E0E3}" dt="2022-09-15T15:55:07.096" v="65" actId="1038"/>
          <ac:picMkLst>
            <pc:docMk/>
            <pc:sldMk cId="1609124706" sldId="2049"/>
            <ac:picMk id="40" creationId="{90595A52-DE01-492E-B229-E2F38411C4D2}"/>
          </ac:picMkLst>
        </pc:picChg>
        <pc:picChg chg="mod">
          <ac:chgData name="Kümmerle, Markus" userId="edb588ad-b118-44cb-93b6-335b967c9009" providerId="ADAL" clId="{51855EB8-7EB1-4BF7-9706-E3D91595E0E3}" dt="2022-09-15T15:53:33.663" v="41" actId="1076"/>
          <ac:picMkLst>
            <pc:docMk/>
            <pc:sldMk cId="1609124706" sldId="2049"/>
            <ac:picMk id="42" creationId="{E0D09212-E342-4915-9642-4F5303BD8807}"/>
          </ac:picMkLst>
        </pc:picChg>
      </pc:sldChg>
      <pc:sldChg chg="delSp mod">
        <pc:chgData name="Kümmerle, Markus" userId="edb588ad-b118-44cb-93b6-335b967c9009" providerId="ADAL" clId="{51855EB8-7EB1-4BF7-9706-E3D91595E0E3}" dt="2022-09-15T13:59:36.402" v="9" actId="478"/>
        <pc:sldMkLst>
          <pc:docMk/>
          <pc:sldMk cId="3162489601" sldId="2050"/>
        </pc:sldMkLst>
        <pc:picChg chg="del">
          <ac:chgData name="Kümmerle, Markus" userId="edb588ad-b118-44cb-93b6-335b967c9009" providerId="ADAL" clId="{51855EB8-7EB1-4BF7-9706-E3D91595E0E3}" dt="2022-09-15T13:59:36.402" v="9" actId="478"/>
          <ac:picMkLst>
            <pc:docMk/>
            <pc:sldMk cId="3162489601" sldId="2050"/>
            <ac:picMk id="14" creationId="{41B61BB9-0C3D-4DF3-9314-EEE02C6D2173}"/>
          </ac:picMkLst>
        </pc:picChg>
      </pc:sldChg>
      <pc:sldChg chg="delSp modSp mod">
        <pc:chgData name="Kümmerle, Markus" userId="edb588ad-b118-44cb-93b6-335b967c9009" providerId="ADAL" clId="{51855EB8-7EB1-4BF7-9706-E3D91595E0E3}" dt="2022-09-15T14:15:08.979" v="18" actId="1076"/>
        <pc:sldMkLst>
          <pc:docMk/>
          <pc:sldMk cId="3353845272" sldId="2051"/>
        </pc:sldMkLst>
        <pc:spChg chg="mod">
          <ac:chgData name="Kümmerle, Markus" userId="edb588ad-b118-44cb-93b6-335b967c9009" providerId="ADAL" clId="{51855EB8-7EB1-4BF7-9706-E3D91595E0E3}" dt="2022-09-15T14:15:08.979" v="18" actId="1076"/>
          <ac:spMkLst>
            <pc:docMk/>
            <pc:sldMk cId="3353845272" sldId="2051"/>
            <ac:spMk id="34" creationId="{1A422AEB-B05F-406D-A9C4-4AA0ABCA8843}"/>
          </ac:spMkLst>
        </pc:spChg>
        <pc:picChg chg="del">
          <ac:chgData name="Kümmerle, Markus" userId="edb588ad-b118-44cb-93b6-335b967c9009" providerId="ADAL" clId="{51855EB8-7EB1-4BF7-9706-E3D91595E0E3}" dt="2022-09-15T14:00:05.600" v="13" actId="478"/>
          <ac:picMkLst>
            <pc:docMk/>
            <pc:sldMk cId="3353845272" sldId="2051"/>
            <ac:picMk id="42" creationId="{A97CB7FF-4ADF-4313-BD2F-E08C02DE5BBE}"/>
          </ac:picMkLst>
        </pc:picChg>
      </pc:sldChg>
      <pc:sldChg chg="delSp mod">
        <pc:chgData name="Kümmerle, Markus" userId="edb588ad-b118-44cb-93b6-335b967c9009" providerId="ADAL" clId="{51855EB8-7EB1-4BF7-9706-E3D91595E0E3}" dt="2022-09-15T14:00:15.617" v="14" actId="478"/>
        <pc:sldMkLst>
          <pc:docMk/>
          <pc:sldMk cId="14940823" sldId="2052"/>
        </pc:sldMkLst>
        <pc:picChg chg="del">
          <ac:chgData name="Kümmerle, Markus" userId="edb588ad-b118-44cb-93b6-335b967c9009" providerId="ADAL" clId="{51855EB8-7EB1-4BF7-9706-E3D91595E0E3}" dt="2022-09-15T14:00:15.617" v="14" actId="478"/>
          <ac:picMkLst>
            <pc:docMk/>
            <pc:sldMk cId="14940823" sldId="2052"/>
            <ac:picMk id="17" creationId="{2DA6A88F-1CC9-4757-AFA1-CC35143AEB6D}"/>
          </ac:picMkLst>
        </pc:picChg>
      </pc:sldChg>
      <pc:sldChg chg="delSp mod">
        <pc:chgData name="Kümmerle, Markus" userId="edb588ad-b118-44cb-93b6-335b967c9009" providerId="ADAL" clId="{51855EB8-7EB1-4BF7-9706-E3D91595E0E3}" dt="2022-09-15T13:59:59.673" v="12" actId="478"/>
        <pc:sldMkLst>
          <pc:docMk/>
          <pc:sldMk cId="3818869894" sldId="2054"/>
        </pc:sldMkLst>
        <pc:picChg chg="del">
          <ac:chgData name="Kümmerle, Markus" userId="edb588ad-b118-44cb-93b6-335b967c9009" providerId="ADAL" clId="{51855EB8-7EB1-4BF7-9706-E3D91595E0E3}" dt="2022-09-15T13:59:59.673" v="12" actId="478"/>
          <ac:picMkLst>
            <pc:docMk/>
            <pc:sldMk cId="3818869894" sldId="2054"/>
            <ac:picMk id="17" creationId="{5BF6B5A2-5BD6-4E69-B736-7871EF323D7B}"/>
          </ac:picMkLst>
        </pc:picChg>
      </pc:sldChg>
      <pc:sldChg chg="delSp mod">
        <pc:chgData name="Kümmerle, Markus" userId="edb588ad-b118-44cb-93b6-335b967c9009" providerId="ADAL" clId="{51855EB8-7EB1-4BF7-9706-E3D91595E0E3}" dt="2022-09-15T13:59:54.360" v="11" actId="478"/>
        <pc:sldMkLst>
          <pc:docMk/>
          <pc:sldMk cId="13641243" sldId="2055"/>
        </pc:sldMkLst>
        <pc:picChg chg="del">
          <ac:chgData name="Kümmerle, Markus" userId="edb588ad-b118-44cb-93b6-335b967c9009" providerId="ADAL" clId="{51855EB8-7EB1-4BF7-9706-E3D91595E0E3}" dt="2022-09-15T13:59:54.360" v="11" actId="478"/>
          <ac:picMkLst>
            <pc:docMk/>
            <pc:sldMk cId="13641243" sldId="2055"/>
            <ac:picMk id="13" creationId="{07C79020-07FF-4023-B804-93A4272049A7}"/>
          </ac:picMkLst>
        </pc:picChg>
      </pc:sldChg>
      <pc:sldMasterChg chg="modSp mod modSldLayout">
        <pc:chgData name="Kümmerle, Markus" userId="edb588ad-b118-44cb-93b6-335b967c9009" providerId="ADAL" clId="{51855EB8-7EB1-4BF7-9706-E3D91595E0E3}" dt="2022-09-15T15:59:11.431" v="93" actId="20577"/>
        <pc:sldMasterMkLst>
          <pc:docMk/>
          <pc:sldMasterMk cId="792883523" sldId="2147483648"/>
        </pc:sldMasterMkLst>
        <pc:spChg chg="mod">
          <ac:chgData name="Kümmerle, Markus" userId="edb588ad-b118-44cb-93b6-335b967c9009" providerId="ADAL" clId="{51855EB8-7EB1-4BF7-9706-E3D91595E0E3}" dt="2022-09-15T15:59:11.431" v="93" actId="20577"/>
          <ac:spMkLst>
            <pc:docMk/>
            <pc:sldMasterMk cId="792883523" sldId="2147483648"/>
            <ac:spMk id="42" creationId="{45454B20-5506-4078-B4BE-04E554143E72}"/>
          </ac:spMkLst>
        </pc:spChg>
        <pc:sldLayoutChg chg="addSp delSp modSp mod">
          <pc:chgData name="Kümmerle, Markus" userId="edb588ad-b118-44cb-93b6-335b967c9009" providerId="ADAL" clId="{51855EB8-7EB1-4BF7-9706-E3D91595E0E3}" dt="2022-09-15T13:59:17.840" v="8" actId="1076"/>
          <pc:sldLayoutMkLst>
            <pc:docMk/>
            <pc:sldMasterMk cId="792883523" sldId="2147483648"/>
            <pc:sldLayoutMk cId="3748291341" sldId="2147483658"/>
          </pc:sldLayoutMkLst>
          <pc:picChg chg="del">
            <ac:chgData name="Kümmerle, Markus" userId="edb588ad-b118-44cb-93b6-335b967c9009" providerId="ADAL" clId="{51855EB8-7EB1-4BF7-9706-E3D91595E0E3}" dt="2022-09-15T13:59:03.592" v="5" actId="478"/>
            <ac:picMkLst>
              <pc:docMk/>
              <pc:sldMasterMk cId="792883523" sldId="2147483648"/>
              <pc:sldLayoutMk cId="3748291341" sldId="2147483658"/>
              <ac:picMk id="3" creationId="{CAFD5C02-BA33-400C-94F0-7B79F6E607EF}"/>
            </ac:picMkLst>
          </pc:picChg>
          <pc:picChg chg="add mod">
            <ac:chgData name="Kümmerle, Markus" userId="edb588ad-b118-44cb-93b6-335b967c9009" providerId="ADAL" clId="{51855EB8-7EB1-4BF7-9706-E3D91595E0E3}" dt="2022-09-15T13:59:17.840" v="8" actId="1076"/>
            <ac:picMkLst>
              <pc:docMk/>
              <pc:sldMasterMk cId="792883523" sldId="2147483648"/>
              <pc:sldLayoutMk cId="3748291341" sldId="2147483658"/>
              <ac:picMk id="4" creationId="{695EB076-E1BD-4EDF-8A49-0FFA62C17B0A}"/>
            </ac:picMkLst>
          </pc:picChg>
        </pc:sldLayout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7D6D8396-EC2A-4CDB-A0EB-D18795447CB1}"/>
    <pc:docChg chg="undo custSel modSld modMainMaster">
      <pc:chgData name="Kümmerle, Markus" userId="edb588ad-b118-44cb-93b6-335b967c9009" providerId="ADAL" clId="{7D6D8396-EC2A-4CDB-A0EB-D18795447CB1}" dt="2022-07-27T12:51:56.581" v="698" actId="20577"/>
      <pc:docMkLst>
        <pc:docMk/>
      </pc:docMkLst>
      <pc:sldChg chg="addSp delSp modSp mod">
        <pc:chgData name="Kümmerle, Markus" userId="edb588ad-b118-44cb-93b6-335b967c9009" providerId="ADAL" clId="{7D6D8396-EC2A-4CDB-A0EB-D18795447CB1}" dt="2022-07-27T12:50:20.672" v="696" actId="1038"/>
        <pc:sldMkLst>
          <pc:docMk/>
          <pc:sldMk cId="1609124706" sldId="2049"/>
        </pc:sldMkLst>
        <pc:spChg chg="mod ord">
          <ac:chgData name="Kümmerle, Markus" userId="edb588ad-b118-44cb-93b6-335b967c9009" providerId="ADAL" clId="{7D6D8396-EC2A-4CDB-A0EB-D18795447CB1}" dt="2022-07-13T11:20:17.610" v="316"/>
          <ac:spMkLst>
            <pc:docMk/>
            <pc:sldMk cId="1609124706" sldId="2049"/>
            <ac:spMk id="2" creationId="{2B73D7CB-E55B-ED4D-A567-274B625D4CEF}"/>
          </ac:spMkLst>
        </pc:spChg>
        <pc:spChg chg="mod ord">
          <ac:chgData name="Kümmerle, Markus" userId="edb588ad-b118-44cb-93b6-335b967c9009" providerId="ADAL" clId="{7D6D8396-EC2A-4CDB-A0EB-D18795447CB1}" dt="2022-07-13T11:20:17.610" v="314"/>
          <ac:spMkLst>
            <pc:docMk/>
            <pc:sldMk cId="1609124706" sldId="2049"/>
            <ac:spMk id="4" creationId="{F21FBA62-7C92-48CE-A159-19EB9B276E15}"/>
          </ac:spMkLst>
        </pc:spChg>
        <pc:spChg chg="mod ord">
          <ac:chgData name="Kümmerle, Markus" userId="edb588ad-b118-44cb-93b6-335b967c9009" providerId="ADAL" clId="{7D6D8396-EC2A-4CDB-A0EB-D18795447CB1}" dt="2022-07-13T11:20:17.609" v="312"/>
          <ac:spMkLst>
            <pc:docMk/>
            <pc:sldMk cId="1609124706" sldId="2049"/>
            <ac:spMk id="17" creationId="{C9C7E6E5-611D-45EA-9A9F-F104F894113F}"/>
          </ac:spMkLst>
        </pc:spChg>
        <pc:graphicFrameChg chg="mod">
          <ac:chgData name="Kümmerle, Markus" userId="edb588ad-b118-44cb-93b6-335b967c9009" providerId="ADAL" clId="{7D6D8396-EC2A-4CDB-A0EB-D18795447CB1}" dt="2022-07-13T11:20:17.634" v="380"/>
          <ac:graphicFrameMkLst>
            <pc:docMk/>
            <pc:sldMk cId="1609124706" sldId="2049"/>
            <ac:graphicFrameMk id="5" creationId="{24EAA83B-388C-42C7-9B96-60997077107C}"/>
          </ac:graphicFrameMkLst>
        </pc:graphicFrameChg>
        <pc:graphicFrameChg chg="add del mod">
          <ac:chgData name="Kümmerle, Markus" userId="edb588ad-b118-44cb-93b6-335b967c9009" providerId="ADAL" clId="{7D6D8396-EC2A-4CDB-A0EB-D18795447CB1}" dt="2022-06-08T11:55:38.347" v="162" actId="478"/>
          <ac:graphicFrameMkLst>
            <pc:docMk/>
            <pc:sldMk cId="1609124706" sldId="2049"/>
            <ac:graphicFrameMk id="11" creationId="{0F3E3A03-0B86-4D80-BBC6-F49B6C6E564A}"/>
          </ac:graphicFrameMkLst>
        </pc:graphicFrameChg>
        <pc:picChg chg="mod ord">
          <ac:chgData name="Kümmerle, Markus" userId="edb588ad-b118-44cb-93b6-335b967c9009" providerId="ADAL" clId="{7D6D8396-EC2A-4CDB-A0EB-D18795447CB1}" dt="2022-07-27T12:50:10.080" v="675" actId="408"/>
          <ac:picMkLst>
            <pc:docMk/>
            <pc:sldMk cId="1609124706" sldId="2049"/>
            <ac:picMk id="6" creationId="{E801FD9D-36B2-4E40-B027-4CB85035AA9C}"/>
          </ac:picMkLst>
        </pc:picChg>
        <pc:picChg chg="mod ord">
          <ac:chgData name="Kümmerle, Markus" userId="edb588ad-b118-44cb-93b6-335b967c9009" providerId="ADAL" clId="{7D6D8396-EC2A-4CDB-A0EB-D18795447CB1}" dt="2022-07-13T11:27:33.656" v="479" actId="408"/>
          <ac:picMkLst>
            <pc:docMk/>
            <pc:sldMk cId="1609124706" sldId="2049"/>
            <ac:picMk id="7" creationId="{A55850A9-4D08-40D3-BE1B-EC8002332372}"/>
          </ac:picMkLst>
        </pc:picChg>
        <pc:picChg chg="mod ord">
          <ac:chgData name="Kümmerle, Markus" userId="edb588ad-b118-44cb-93b6-335b967c9009" providerId="ADAL" clId="{7D6D8396-EC2A-4CDB-A0EB-D18795447CB1}" dt="2022-07-13T11:27:33.656" v="479" actId="408"/>
          <ac:picMkLst>
            <pc:docMk/>
            <pc:sldMk cId="1609124706" sldId="2049"/>
            <ac:picMk id="8" creationId="{183685A2-5DC3-47D9-9FE3-49DCA1C005FB}"/>
          </ac:picMkLst>
        </pc:picChg>
        <pc:picChg chg="add mod ord">
          <ac:chgData name="Kümmerle, Markus" userId="edb588ad-b118-44cb-93b6-335b967c9009" providerId="ADAL" clId="{7D6D8396-EC2A-4CDB-A0EB-D18795447CB1}" dt="2022-07-27T12:39:26.391" v="584" actId="408"/>
          <ac:picMkLst>
            <pc:docMk/>
            <pc:sldMk cId="1609124706" sldId="2049"/>
            <ac:picMk id="9" creationId="{5BCA16A2-D997-4798-9DA5-F79048E137FE}"/>
          </ac:picMkLst>
        </pc:picChg>
        <pc:picChg chg="mod ord">
          <ac:chgData name="Kümmerle, Markus" userId="edb588ad-b118-44cb-93b6-335b967c9009" providerId="ADAL" clId="{7D6D8396-EC2A-4CDB-A0EB-D18795447CB1}" dt="2022-07-27T12:39:18.696" v="583" actId="12789"/>
          <ac:picMkLst>
            <pc:docMk/>
            <pc:sldMk cId="1609124706" sldId="2049"/>
            <ac:picMk id="10" creationId="{CA29AE2B-3A81-4E25-9A14-7D592817984B}"/>
          </ac:picMkLst>
        </pc:picChg>
        <pc:picChg chg="add mod">
          <ac:chgData name="Kümmerle, Markus" userId="edb588ad-b118-44cb-93b6-335b967c9009" providerId="ADAL" clId="{7D6D8396-EC2A-4CDB-A0EB-D18795447CB1}" dt="2022-07-27T12:50:10.080" v="675" actId="408"/>
          <ac:picMkLst>
            <pc:docMk/>
            <pc:sldMk cId="1609124706" sldId="2049"/>
            <ac:picMk id="11" creationId="{897567D8-9C10-40E0-847D-E55A4C90178D}"/>
          </ac:picMkLst>
        </pc:picChg>
        <pc:picChg chg="mod ord">
          <ac:chgData name="Kümmerle, Markus" userId="edb588ad-b118-44cb-93b6-335b967c9009" providerId="ADAL" clId="{7D6D8396-EC2A-4CDB-A0EB-D18795447CB1}" dt="2022-07-27T12:50:20.672" v="696" actId="1038"/>
          <ac:picMkLst>
            <pc:docMk/>
            <pc:sldMk cId="1609124706" sldId="2049"/>
            <ac:picMk id="12" creationId="{08C621FC-DC50-4B73-A9EB-23E1EA12C64D}"/>
          </ac:picMkLst>
        </pc:picChg>
        <pc:picChg chg="add mod ord">
          <ac:chgData name="Kümmerle, Markus" userId="edb588ad-b118-44cb-93b6-335b967c9009" providerId="ADAL" clId="{7D6D8396-EC2A-4CDB-A0EB-D18795447CB1}" dt="2022-07-27T12:42:00.169" v="608" actId="1038"/>
          <ac:picMkLst>
            <pc:docMk/>
            <pc:sldMk cId="1609124706" sldId="2049"/>
            <ac:picMk id="14" creationId="{DB9D9B4D-E3DA-446C-B06D-A04F656AD7FE}"/>
          </ac:picMkLst>
        </pc:picChg>
        <pc:picChg chg="add mod">
          <ac:chgData name="Kümmerle, Markus" userId="edb588ad-b118-44cb-93b6-335b967c9009" providerId="ADAL" clId="{7D6D8396-EC2A-4CDB-A0EB-D18795447CB1}" dt="2022-07-27T12:50:17.025" v="687" actId="1038"/>
          <ac:picMkLst>
            <pc:docMk/>
            <pc:sldMk cId="1609124706" sldId="2049"/>
            <ac:picMk id="15" creationId="{C96A23AD-90E9-4DB1-9250-AF41B60BA2A4}"/>
          </ac:picMkLst>
        </pc:picChg>
        <pc:picChg chg="mod ord">
          <ac:chgData name="Kümmerle, Markus" userId="edb588ad-b118-44cb-93b6-335b967c9009" providerId="ADAL" clId="{7D6D8396-EC2A-4CDB-A0EB-D18795447CB1}" dt="2022-07-27T12:39:26.391" v="584" actId="408"/>
          <ac:picMkLst>
            <pc:docMk/>
            <pc:sldMk cId="1609124706" sldId="2049"/>
            <ac:picMk id="20" creationId="{00278130-6A13-4C98-8848-0032F0E95D5B}"/>
          </ac:picMkLst>
        </pc:picChg>
        <pc:picChg chg="mod ord">
          <ac:chgData name="Kümmerle, Markus" userId="edb588ad-b118-44cb-93b6-335b967c9009" providerId="ADAL" clId="{7D6D8396-EC2A-4CDB-A0EB-D18795447CB1}" dt="2022-07-13T11:20:17.613" v="323"/>
          <ac:picMkLst>
            <pc:docMk/>
            <pc:sldMk cId="1609124706" sldId="2049"/>
            <ac:picMk id="21" creationId="{B1652846-1C76-48F1-9096-F77A41D04474}"/>
          </ac:picMkLst>
        </pc:picChg>
        <pc:picChg chg="mod ord">
          <ac:chgData name="Kümmerle, Markus" userId="edb588ad-b118-44cb-93b6-335b967c9009" providerId="ADAL" clId="{7D6D8396-EC2A-4CDB-A0EB-D18795447CB1}" dt="2022-07-27T12:39:26.391" v="584" actId="408"/>
          <ac:picMkLst>
            <pc:docMk/>
            <pc:sldMk cId="1609124706" sldId="2049"/>
            <ac:picMk id="22" creationId="{AB203166-E2F2-45EB-A292-23761997F2CB}"/>
          </ac:picMkLst>
        </pc:picChg>
        <pc:picChg chg="mod ord">
          <ac:chgData name="Kümmerle, Markus" userId="edb588ad-b118-44cb-93b6-335b967c9009" providerId="ADAL" clId="{7D6D8396-EC2A-4CDB-A0EB-D18795447CB1}" dt="2022-07-13T11:27:33.656" v="479" actId="408"/>
          <ac:picMkLst>
            <pc:docMk/>
            <pc:sldMk cId="1609124706" sldId="2049"/>
            <ac:picMk id="23" creationId="{880C27AB-A266-4D16-B6CE-B608468EFA60}"/>
          </ac:picMkLst>
        </pc:picChg>
        <pc:picChg chg="mod ord">
          <ac:chgData name="Kümmerle, Markus" userId="edb588ad-b118-44cb-93b6-335b967c9009" providerId="ADAL" clId="{7D6D8396-EC2A-4CDB-A0EB-D18795447CB1}" dt="2022-07-13T11:29:16.302" v="535" actId="1037"/>
          <ac:picMkLst>
            <pc:docMk/>
            <pc:sldMk cId="1609124706" sldId="2049"/>
            <ac:picMk id="24" creationId="{74157A46-D0ED-4A48-A468-6BE44B498445}"/>
          </ac:picMkLst>
        </pc:picChg>
        <pc:picChg chg="mod ord">
          <ac:chgData name="Kümmerle, Markus" userId="edb588ad-b118-44cb-93b6-335b967c9009" providerId="ADAL" clId="{7D6D8396-EC2A-4CDB-A0EB-D18795447CB1}" dt="2022-07-13T11:20:17.608" v="310"/>
          <ac:picMkLst>
            <pc:docMk/>
            <pc:sldMk cId="1609124706" sldId="2049"/>
            <ac:picMk id="25" creationId="{FCE70341-DA6B-433E-ADF7-0EAC87493B8F}"/>
          </ac:picMkLst>
        </pc:picChg>
        <pc:picChg chg="mod ord">
          <ac:chgData name="Kümmerle, Markus" userId="edb588ad-b118-44cb-93b6-335b967c9009" providerId="ADAL" clId="{7D6D8396-EC2A-4CDB-A0EB-D18795447CB1}" dt="2022-07-27T12:50:06.046" v="674" actId="12789"/>
          <ac:picMkLst>
            <pc:docMk/>
            <pc:sldMk cId="1609124706" sldId="2049"/>
            <ac:picMk id="26" creationId="{335E88DA-64F5-4BCD-AD7E-4709B2A07350}"/>
          </ac:picMkLst>
        </pc:picChg>
        <pc:picChg chg="mod ord">
          <ac:chgData name="Kümmerle, Markus" userId="edb588ad-b118-44cb-93b6-335b967c9009" providerId="ADAL" clId="{7D6D8396-EC2A-4CDB-A0EB-D18795447CB1}" dt="2022-07-27T12:39:26.391" v="584" actId="408"/>
          <ac:picMkLst>
            <pc:docMk/>
            <pc:sldMk cId="1609124706" sldId="2049"/>
            <ac:picMk id="27" creationId="{77138097-FEBD-4AE6-BF7E-2E57C5575FCB}"/>
          </ac:picMkLst>
        </pc:picChg>
        <pc:picChg chg="mod ord">
          <ac:chgData name="Kümmerle, Markus" userId="edb588ad-b118-44cb-93b6-335b967c9009" providerId="ADAL" clId="{7D6D8396-EC2A-4CDB-A0EB-D18795447CB1}" dt="2022-07-13T11:29:11.833" v="513" actId="1037"/>
          <ac:picMkLst>
            <pc:docMk/>
            <pc:sldMk cId="1609124706" sldId="2049"/>
            <ac:picMk id="28" creationId="{FDB8DAB5-0016-431A-BDD8-EC9FEAA8C07F}"/>
          </ac:picMkLst>
        </pc:picChg>
        <pc:picChg chg="mod ord">
          <ac:chgData name="Kümmerle, Markus" userId="edb588ad-b118-44cb-93b6-335b967c9009" providerId="ADAL" clId="{7D6D8396-EC2A-4CDB-A0EB-D18795447CB1}" dt="2022-07-13T11:20:17.618" v="343"/>
          <ac:picMkLst>
            <pc:docMk/>
            <pc:sldMk cId="1609124706" sldId="2049"/>
            <ac:picMk id="29" creationId="{C1EBAE24-FB4D-498A-93F5-9C2F19DA31FF}"/>
          </ac:picMkLst>
        </pc:picChg>
        <pc:picChg chg="mod ord">
          <ac:chgData name="Kümmerle, Markus" userId="edb588ad-b118-44cb-93b6-335b967c9009" providerId="ADAL" clId="{7D6D8396-EC2A-4CDB-A0EB-D18795447CB1}" dt="2022-07-13T11:29:21.078" v="556" actId="1037"/>
          <ac:picMkLst>
            <pc:docMk/>
            <pc:sldMk cId="1609124706" sldId="2049"/>
            <ac:picMk id="30" creationId="{DD4AF1C8-29CE-45FB-849A-A4B57CEFF8CE}"/>
          </ac:picMkLst>
        </pc:picChg>
        <pc:picChg chg="mod ord">
          <ac:chgData name="Kümmerle, Markus" userId="edb588ad-b118-44cb-93b6-335b967c9009" providerId="ADAL" clId="{7D6D8396-EC2A-4CDB-A0EB-D18795447CB1}" dt="2022-07-27T12:50:10.080" v="675" actId="408"/>
          <ac:picMkLst>
            <pc:docMk/>
            <pc:sldMk cId="1609124706" sldId="2049"/>
            <ac:picMk id="31" creationId="{3683C14C-26D6-42D3-95D4-726159965F25}"/>
          </ac:picMkLst>
        </pc:picChg>
        <pc:picChg chg="mod">
          <ac:chgData name="Kümmerle, Markus" userId="edb588ad-b118-44cb-93b6-335b967c9009" providerId="ADAL" clId="{7D6D8396-EC2A-4CDB-A0EB-D18795447CB1}" dt="2022-07-13T11:27:33.656" v="479" actId="408"/>
          <ac:picMkLst>
            <pc:docMk/>
            <pc:sldMk cId="1609124706" sldId="2049"/>
            <ac:picMk id="32" creationId="{F74AEDDA-C5DB-4CE0-AC60-93E2D36AE504}"/>
          </ac:picMkLst>
        </pc:picChg>
        <pc:picChg chg="mod ord">
          <ac:chgData name="Kümmerle, Markus" userId="edb588ad-b118-44cb-93b6-335b967c9009" providerId="ADAL" clId="{7D6D8396-EC2A-4CDB-A0EB-D18795447CB1}" dt="2022-07-13T11:27:33.656" v="479" actId="408"/>
          <ac:picMkLst>
            <pc:docMk/>
            <pc:sldMk cId="1609124706" sldId="2049"/>
            <ac:picMk id="33" creationId="{2AF8F179-2BBF-4CC0-8BD8-BD7CC7162137}"/>
          </ac:picMkLst>
        </pc:picChg>
        <pc:picChg chg="mod ord">
          <ac:chgData name="Kümmerle, Markus" userId="edb588ad-b118-44cb-93b6-335b967c9009" providerId="ADAL" clId="{7D6D8396-EC2A-4CDB-A0EB-D18795447CB1}" dt="2022-07-27T12:39:26.391" v="584" actId="408"/>
          <ac:picMkLst>
            <pc:docMk/>
            <pc:sldMk cId="1609124706" sldId="2049"/>
            <ac:picMk id="34" creationId="{353AFCB8-FB38-4AAE-939F-016AB8747C08}"/>
          </ac:picMkLst>
        </pc:picChg>
        <pc:picChg chg="mod ord">
          <ac:chgData name="Kümmerle, Markus" userId="edb588ad-b118-44cb-93b6-335b967c9009" providerId="ADAL" clId="{7D6D8396-EC2A-4CDB-A0EB-D18795447CB1}" dt="2022-07-27T12:42:14.746" v="662" actId="1038"/>
          <ac:picMkLst>
            <pc:docMk/>
            <pc:sldMk cId="1609124706" sldId="2049"/>
            <ac:picMk id="35" creationId="{DA725A87-73F0-42D8-ABE3-59F5A5FF5549}"/>
          </ac:picMkLst>
        </pc:picChg>
        <pc:picChg chg="add mod ord">
          <ac:chgData name="Kümmerle, Markus" userId="edb588ad-b118-44cb-93b6-335b967c9009" providerId="ADAL" clId="{7D6D8396-EC2A-4CDB-A0EB-D18795447CB1}" dt="2022-07-27T12:42:10.238" v="646" actId="1038"/>
          <ac:picMkLst>
            <pc:docMk/>
            <pc:sldMk cId="1609124706" sldId="2049"/>
            <ac:picMk id="36" creationId="{E43EAA71-6EA0-43FE-8AEC-8F75706271CC}"/>
          </ac:picMkLst>
        </pc:picChg>
        <pc:picChg chg="add mod ord">
          <ac:chgData name="Kümmerle, Markus" userId="edb588ad-b118-44cb-93b6-335b967c9009" providerId="ADAL" clId="{7D6D8396-EC2A-4CDB-A0EB-D18795447CB1}" dt="2022-07-13T11:20:17.622" v="362"/>
          <ac:picMkLst>
            <pc:docMk/>
            <pc:sldMk cId="1609124706" sldId="2049"/>
            <ac:picMk id="37" creationId="{654B3E70-B34C-4110-8AA0-5D832134C0C5}"/>
          </ac:picMkLst>
        </pc:picChg>
        <pc:picChg chg="add mod ord">
          <ac:chgData name="Kümmerle, Markus" userId="edb588ad-b118-44cb-93b6-335b967c9009" providerId="ADAL" clId="{7D6D8396-EC2A-4CDB-A0EB-D18795447CB1}" dt="2022-07-27T12:42:18.631" v="670" actId="1038"/>
          <ac:picMkLst>
            <pc:docMk/>
            <pc:sldMk cId="1609124706" sldId="2049"/>
            <ac:picMk id="38" creationId="{CC50274A-9DC8-4873-A5BF-2546543700B3}"/>
          </ac:picMkLst>
        </pc:picChg>
        <pc:picChg chg="add del mod">
          <ac:chgData name="Kümmerle, Markus" userId="edb588ad-b118-44cb-93b6-335b967c9009" providerId="ADAL" clId="{7D6D8396-EC2A-4CDB-A0EB-D18795447CB1}" dt="2022-06-08T11:55:54.025" v="167" actId="478"/>
          <ac:picMkLst>
            <pc:docMk/>
            <pc:sldMk cId="1609124706" sldId="2049"/>
            <ac:picMk id="38" creationId="{D3AC39CD-B17D-4B45-9059-A96D4CB26656}"/>
          </ac:picMkLst>
        </pc:picChg>
        <pc:picChg chg="add del mod">
          <ac:chgData name="Kümmerle, Markus" userId="edb588ad-b118-44cb-93b6-335b967c9009" providerId="ADAL" clId="{7D6D8396-EC2A-4CDB-A0EB-D18795447CB1}" dt="2022-06-08T11:52:47.826" v="138" actId="478"/>
          <ac:picMkLst>
            <pc:docMk/>
            <pc:sldMk cId="1609124706" sldId="2049"/>
            <ac:picMk id="39" creationId="{0EEDB271-756B-4D38-BFB9-33DE6CF116F8}"/>
          </ac:picMkLst>
        </pc:picChg>
        <pc:picChg chg="add mod ord">
          <ac:chgData name="Kümmerle, Markus" userId="edb588ad-b118-44cb-93b6-335b967c9009" providerId="ADAL" clId="{7D6D8396-EC2A-4CDB-A0EB-D18795447CB1}" dt="2022-07-13T11:27:33.656" v="479" actId="408"/>
          <ac:picMkLst>
            <pc:docMk/>
            <pc:sldMk cId="1609124706" sldId="2049"/>
            <ac:picMk id="39" creationId="{6C1ADF0C-2306-45E4-86B8-CC54467F1CF9}"/>
          </ac:picMkLst>
        </pc:picChg>
        <pc:picChg chg="add mod ord">
          <ac:chgData name="Kümmerle, Markus" userId="edb588ad-b118-44cb-93b6-335b967c9009" providerId="ADAL" clId="{7D6D8396-EC2A-4CDB-A0EB-D18795447CB1}" dt="2022-07-27T12:39:18.696" v="583" actId="12789"/>
          <ac:picMkLst>
            <pc:docMk/>
            <pc:sldMk cId="1609124706" sldId="2049"/>
            <ac:picMk id="40" creationId="{90595A52-DE01-492E-B229-E2F38411C4D2}"/>
          </ac:picMkLst>
        </pc:picChg>
        <pc:picChg chg="add mod ord">
          <ac:chgData name="Kümmerle, Markus" userId="edb588ad-b118-44cb-93b6-335b967c9009" providerId="ADAL" clId="{7D6D8396-EC2A-4CDB-A0EB-D18795447CB1}" dt="2022-07-13T11:28:59.492" v="493" actId="12789"/>
          <ac:picMkLst>
            <pc:docMk/>
            <pc:sldMk cId="1609124706" sldId="2049"/>
            <ac:picMk id="41" creationId="{1E6DFB7C-413E-4DF7-B981-91502D8AA15E}"/>
          </ac:picMkLst>
        </pc:picChg>
        <pc:picChg chg="add mod ord">
          <ac:chgData name="Kümmerle, Markus" userId="edb588ad-b118-44cb-93b6-335b967c9009" providerId="ADAL" clId="{7D6D8396-EC2A-4CDB-A0EB-D18795447CB1}" dt="2022-07-27T12:50:06.046" v="674" actId="12789"/>
          <ac:picMkLst>
            <pc:docMk/>
            <pc:sldMk cId="1609124706" sldId="2049"/>
            <ac:picMk id="42" creationId="{E0D09212-E342-4915-9642-4F5303BD8807}"/>
          </ac:picMkLst>
        </pc:picChg>
        <pc:picChg chg="mod">
          <ac:chgData name="Kümmerle, Markus" userId="edb588ad-b118-44cb-93b6-335b967c9009" providerId="ADAL" clId="{7D6D8396-EC2A-4CDB-A0EB-D18795447CB1}" dt="2022-07-13T11:29:26.484" v="573" actId="1037"/>
          <ac:picMkLst>
            <pc:docMk/>
            <pc:sldMk cId="1609124706" sldId="2049"/>
            <ac:picMk id="3088" creationId="{F72A8B7E-732E-4B0C-8588-1320247D45E5}"/>
          </ac:picMkLst>
        </pc:picChg>
        <pc:picChg chg="mod">
          <ac:chgData name="Kümmerle, Markus" userId="edb588ad-b118-44cb-93b6-335b967c9009" providerId="ADAL" clId="{7D6D8396-EC2A-4CDB-A0EB-D18795447CB1}" dt="2022-07-13T11:27:33.656" v="479" actId="408"/>
          <ac:picMkLst>
            <pc:docMk/>
            <pc:sldMk cId="1609124706" sldId="2049"/>
            <ac:picMk id="3089" creationId="{D3BB906B-B65F-4A67-98C4-862449CD2D41}"/>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7-13T11:28:59.492" v="493" actId="12789"/>
          <ac:picMkLst>
            <pc:docMk/>
            <pc:sldMk cId="1609124706" sldId="2049"/>
            <ac:picMk id="3093" creationId="{9FDAEF24-BA7D-4E72-B3BE-2D955FC524C1}"/>
          </ac:picMkLst>
        </pc:picChg>
        <pc:picChg chg="del mod">
          <ac:chgData name="Kümmerle, Markus" userId="edb588ad-b118-44cb-93b6-335b967c9009" providerId="ADAL" clId="{7D6D8396-EC2A-4CDB-A0EB-D18795447CB1}" dt="2022-07-27T12:41:37.024" v="596" actId="478"/>
          <ac:picMkLst>
            <pc:docMk/>
            <pc:sldMk cId="1609124706" sldId="2049"/>
            <ac:picMk id="3096" creationId="{23C29E29-B331-4CDA-8190-E3995C6D8DA8}"/>
          </ac:picMkLst>
        </pc:picChg>
        <pc:picChg chg="mod">
          <ac:chgData name="Kümmerle, Markus" userId="edb588ad-b118-44cb-93b6-335b967c9009" providerId="ADAL" clId="{7D6D8396-EC2A-4CDB-A0EB-D18795447CB1}" dt="2022-07-27T12:42:05.301" v="627" actId="103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7-27T12:51:56.581" v="698" actId="20577"/>
        <pc:sldMasterMkLst>
          <pc:docMk/>
          <pc:sldMasterMk cId="792883523" sldId="2147483648"/>
        </pc:sldMasterMkLst>
        <pc:spChg chg="mod">
          <ac:chgData name="Kümmerle, Markus" userId="edb588ad-b118-44cb-93b6-335b967c9009" providerId="ADAL" clId="{7D6D8396-EC2A-4CDB-A0EB-D18795447CB1}" dt="2022-07-27T12:51:56.581" v="698"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15.09.2022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15.09.2022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slideLayout" Target="../slideLayouts/slideLayout2.xml"/><Relationship Id="rId21" Type="http://schemas.openxmlformats.org/officeDocument/2006/relationships/image" Target="../media/image43.png"/><Relationship Id="rId34" Type="http://schemas.openxmlformats.org/officeDocument/2006/relationships/image" Target="../media/image55.jpg"/><Relationship Id="rId42" Type="http://schemas.openxmlformats.org/officeDocument/2006/relationships/image" Target="../media/image63.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2" Type="http://schemas.openxmlformats.org/officeDocument/2006/relationships/tags" Target="../tags/tag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0.png"/><Relationship Id="rId41" Type="http://schemas.openxmlformats.org/officeDocument/2006/relationships/image" Target="../media/image62.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5.sv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8309" y="5133770"/>
            <a:ext cx="1405205" cy="804801"/>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3840" y="4244823"/>
            <a:ext cx="872187" cy="886033"/>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27" y="4977184"/>
            <a:ext cx="1104819" cy="11179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2190" y="1585482"/>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2"/>
          <a:stretch>
            <a:fillRect/>
          </a:stretch>
        </p:blipFill>
        <p:spPr>
          <a:xfrm>
            <a:off x="6679389" y="3388297"/>
            <a:ext cx="1749259" cy="983957"/>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3"/>
          <a:stretch>
            <a:fillRect/>
          </a:stretch>
        </p:blipFill>
        <p:spPr>
          <a:xfrm>
            <a:off x="3709436" y="3495270"/>
            <a:ext cx="1408556" cy="770010"/>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4"/>
          <a:stretch>
            <a:fillRect/>
          </a:stretch>
        </p:blipFill>
        <p:spPr>
          <a:xfrm>
            <a:off x="9511699" y="4478535"/>
            <a:ext cx="1712493" cy="418609"/>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5"/>
          <a:stretch>
            <a:fillRect/>
          </a:stretch>
        </p:blipFill>
        <p:spPr>
          <a:xfrm>
            <a:off x="1895713" y="2631379"/>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6"/>
          <a:stretch>
            <a:fillRect/>
          </a:stretch>
        </p:blipFill>
        <p:spPr>
          <a:xfrm>
            <a:off x="5428946" y="427390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7"/>
          <a:stretch>
            <a:fillRect/>
          </a:stretch>
        </p:blipFill>
        <p:spPr>
          <a:xfrm>
            <a:off x="3759486" y="5126059"/>
            <a:ext cx="2491835" cy="820222"/>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9806308" y="2407187"/>
            <a:ext cx="1637137" cy="10897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2076616" y="3324516"/>
            <a:ext cx="1667276" cy="1111518"/>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0"/>
          <a:stretch>
            <a:fillRect/>
          </a:stretch>
        </p:blipFill>
        <p:spPr>
          <a:xfrm>
            <a:off x="1087493" y="4607350"/>
            <a:ext cx="3302471" cy="1857640"/>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1"/>
          <a:stretch>
            <a:fillRect/>
          </a:stretch>
        </p:blipFill>
        <p:spPr>
          <a:xfrm>
            <a:off x="9012892" y="1634716"/>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2"/>
          <a:stretch>
            <a:fillRect/>
          </a:stretch>
        </p:blipFill>
        <p:spPr>
          <a:xfrm>
            <a:off x="6420943" y="5219762"/>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3"/>
          <a:stretch>
            <a:fillRect/>
          </a:stretch>
        </p:blipFill>
        <p:spPr>
          <a:xfrm>
            <a:off x="4122632" y="2736818"/>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252863" y="4445325"/>
            <a:ext cx="1767796" cy="4850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5"/>
          <a:stretch>
            <a:fillRect/>
          </a:stretch>
        </p:blipFill>
        <p:spPr>
          <a:xfrm>
            <a:off x="6569730" y="4174531"/>
            <a:ext cx="1026616" cy="1026616"/>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6"/>
          <a:stretch>
            <a:fillRect/>
          </a:stretch>
        </p:blipFill>
        <p:spPr>
          <a:xfrm>
            <a:off x="1199062" y="3689740"/>
            <a:ext cx="926661" cy="37591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7"/>
          <a:stretch>
            <a:fillRect/>
          </a:stretch>
        </p:blipFill>
        <p:spPr>
          <a:xfrm>
            <a:off x="6513794" y="2782416"/>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8"/>
          <a:stretch>
            <a:fillRect/>
          </a:stretch>
        </p:blipFill>
        <p:spPr>
          <a:xfrm>
            <a:off x="2333578" y="4501911"/>
            <a:ext cx="1597343" cy="371857"/>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29"/>
          <a:stretch>
            <a:fillRect/>
          </a:stretch>
        </p:blipFill>
        <p:spPr>
          <a:xfrm>
            <a:off x="4988286" y="3580722"/>
            <a:ext cx="1725559" cy="599107"/>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0"/>
          <a:stretch>
            <a:fillRect/>
          </a:stretch>
        </p:blipFill>
        <p:spPr>
          <a:xfrm>
            <a:off x="4249220" y="1909332"/>
            <a:ext cx="2027333" cy="442071"/>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1"/>
          <a:stretch>
            <a:fillRect/>
          </a:stretch>
        </p:blipFill>
        <p:spPr>
          <a:xfrm>
            <a:off x="428419" y="1948949"/>
            <a:ext cx="1200936" cy="36283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2"/>
          <a:stretch>
            <a:fillRect/>
          </a:stretch>
        </p:blipFill>
        <p:spPr>
          <a:xfrm>
            <a:off x="8489442" y="3145002"/>
            <a:ext cx="1470547" cy="1470547"/>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3"/>
          <a:stretch>
            <a:fillRect/>
          </a:stretch>
        </p:blipFill>
        <p:spPr>
          <a:xfrm>
            <a:off x="7228677" y="1703822"/>
            <a:ext cx="2111951" cy="853091"/>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4"/>
          <a:stretch>
            <a:fillRect/>
          </a:stretch>
        </p:blipFill>
        <p:spPr>
          <a:xfrm>
            <a:off x="1692142" y="1752167"/>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5"/>
          <a:stretch>
            <a:fillRect/>
          </a:stretch>
        </p:blipFill>
        <p:spPr>
          <a:xfrm>
            <a:off x="7909265" y="4408636"/>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6"/>
          <a:stretch>
            <a:fillRect/>
          </a:stretch>
        </p:blipFill>
        <p:spPr>
          <a:xfrm>
            <a:off x="10001730" y="3644020"/>
            <a:ext cx="1287767" cy="472510"/>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7"/>
          <a:stretch>
            <a:fillRect/>
          </a:stretch>
        </p:blipFill>
        <p:spPr>
          <a:xfrm>
            <a:off x="10027884" y="5221506"/>
            <a:ext cx="1236954" cy="629328"/>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8"/>
          <a:stretch>
            <a:fillRect/>
          </a:stretch>
        </p:blipFill>
        <p:spPr>
          <a:xfrm>
            <a:off x="344007" y="2679883"/>
            <a:ext cx="1418237" cy="247455"/>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9"/>
          <a:stretch>
            <a:fillRect/>
          </a:stretch>
        </p:blipFill>
        <p:spPr>
          <a:xfrm>
            <a:off x="2501805" y="1925879"/>
            <a:ext cx="1551278" cy="408976"/>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0"/>
          <a:stretch>
            <a:fillRect/>
          </a:stretch>
        </p:blipFill>
        <p:spPr>
          <a:xfrm>
            <a:off x="2583587" y="2629069"/>
            <a:ext cx="1443557" cy="646006"/>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1"/>
          <a:stretch>
            <a:fillRect/>
          </a:stretch>
        </p:blipFill>
        <p:spPr>
          <a:xfrm>
            <a:off x="8639705" y="2846047"/>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2"/>
          <a:stretch>
            <a:fillRect/>
          </a:stretch>
        </p:blipFill>
        <p:spPr>
          <a:xfrm>
            <a:off x="329850" y="3531575"/>
            <a:ext cx="774717" cy="69740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40374" y="3041466"/>
            <a:ext cx="1371600" cy="171450"/>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F8EC76A2-8CE2-4ECD-9066-AE3AC0CBC5E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8B3AEC-1B9B-4DB5-801E-C1A65C3DCD7E}">
  <ds:schemaRefs>
    <ds:schemaRef ds:uri="424d9566-a900-48ca-bb97-708e03439653"/>
    <ds:schemaRef ds:uri="6126070c-0864-4b03-b2dc-aab5d8c39348"/>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603</Words>
  <Application>Microsoft Office PowerPoint</Application>
  <PresentationFormat>Benutzerdefiniert</PresentationFormat>
  <Paragraphs>117</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Arial</vt:lpstr>
      <vt:lpstr>FlexoSoft Light</vt:lpstr>
      <vt:lpstr>FlexoSoft Medium</vt:lpstr>
      <vt:lpstr>Calibri</vt:lpstr>
      <vt:lpstr>FlexoSoft</vt:lpstr>
      <vt:lpstr>FlexoSoft DemiBold</vt:lpstr>
      <vt:lpstr>Wingdings</vt:lpstr>
      <vt:lpstr>Wingdings 2</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2022-09-15T15:59:19Z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